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3" r:id="rId1"/>
  </p:sldMasterIdLst>
  <p:sldIdLst>
    <p:sldId id="256" r:id="rId2"/>
    <p:sldId id="263" r:id="rId3"/>
    <p:sldId id="258" r:id="rId4"/>
    <p:sldId id="264" r:id="rId5"/>
    <p:sldId id="265" r:id="rId6"/>
    <p:sldId id="259" r:id="rId7"/>
    <p:sldId id="269" r:id="rId8"/>
    <p:sldId id="268" r:id="rId9"/>
    <p:sldId id="267" r:id="rId10"/>
    <p:sldId id="260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78" r:id="rId19"/>
    <p:sldId id="277" r:id="rId20"/>
    <p:sldId id="276" r:id="rId21"/>
    <p:sldId id="26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Антипова" initials="АА" lastIdx="2" clrIdx="0">
    <p:extLst>
      <p:ext uri="{19B8F6BF-5375-455C-9EA6-DF929625EA0E}">
        <p15:presenceInfo xmlns:p15="http://schemas.microsoft.com/office/powerpoint/2012/main" userId="Анастасия Антипов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A4"/>
    <a:srgbClr val="355EA9"/>
    <a:srgbClr val="2E1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73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45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4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3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2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73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77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0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75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BB801-692F-4092-BDA1-3C16A4512C97}" type="datetimeFigureOut">
              <a:rPr lang="ru-RU" smtClean="0"/>
              <a:t>02.10.2016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7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59280" y="268923"/>
            <a:ext cx="8839200" cy="221519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300A4"/>
                </a:solidFill>
              </a:rPr>
              <a:t>Сетчатые структуры.</a:t>
            </a:r>
            <a:br>
              <a:rPr lang="ru-RU" b="1" dirty="0" smtClean="0">
                <a:solidFill>
                  <a:srgbClr val="2300A4"/>
                </a:solidFill>
              </a:rPr>
            </a:br>
            <a:r>
              <a:rPr lang="ru-RU" sz="4900" b="1" dirty="0" smtClean="0">
                <a:solidFill>
                  <a:srgbClr val="2300A4"/>
                </a:solidFill>
              </a:rPr>
              <a:t>Назначение, типы, параметры.</a:t>
            </a:r>
            <a:br>
              <a:rPr lang="ru-RU" sz="4900" b="1" dirty="0" smtClean="0">
                <a:solidFill>
                  <a:srgbClr val="2300A4"/>
                </a:solidFill>
              </a:rPr>
            </a:br>
            <a:r>
              <a:rPr lang="ru-RU" sz="4900" b="1" dirty="0" smtClean="0">
                <a:solidFill>
                  <a:srgbClr val="2300A4"/>
                </a:solidFill>
              </a:rPr>
              <a:t>ПО для проектирования.</a:t>
            </a:r>
            <a:endParaRPr lang="ru-RU" sz="4900" b="1" dirty="0">
              <a:solidFill>
                <a:srgbClr val="2300A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5142" y="5798403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Антипова А.В.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РК9-72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3641" r="12051" b="6906"/>
          <a:stretch/>
        </p:blipFill>
        <p:spPr>
          <a:xfrm>
            <a:off x="3078480" y="2362200"/>
            <a:ext cx="6313842" cy="4472305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7961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206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Кубическая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Снимок экрана (451) — копия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4" y="2888542"/>
            <a:ext cx="3111691" cy="29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684292" y="2133311"/>
            <a:ext cx="2982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Октогональная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7" name="Рисунок 6" descr="C:\Users\Анастасия\AppData\Local\Microsoft\Windows\INetCache\Content.Word\Снимок экрана (454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55" y="2888541"/>
            <a:ext cx="3261388" cy="29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5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32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Примитив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4292" y="2133311"/>
            <a:ext cx="540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Урезанный примитив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146" name="Picture 2" descr="Снимок экрана (455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4" y="2718086"/>
            <a:ext cx="3143507" cy="29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Снимок экрана (452) — коп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34" y="5853745"/>
            <a:ext cx="3389965" cy="33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Снимок экрана (456) — коп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70" y="2656531"/>
            <a:ext cx="2982036" cy="286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Снимок экрана (453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87" y="5605407"/>
            <a:ext cx="5977242" cy="95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73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28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267" y="2133311"/>
            <a:ext cx="422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en-US" sz="2800" b="1" dirty="0" smtClean="0">
                <a:solidFill>
                  <a:srgbClr val="2300A4"/>
                </a:solidFill>
                <a:latin typeface="+mj-lt"/>
              </a:rPr>
              <a:t>W-</a:t>
            </a:r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решетка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7170" name="Picture 2" descr="Снимок экрана (45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59" y="2656530"/>
            <a:ext cx="2579428" cy="255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 descr="C:\Users\Анастасия\AppData\Local\Microsoft\Windows\INetCache\Content.Word\Снимок экрана (45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6" y="5247680"/>
            <a:ext cx="5098776" cy="77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Снимок экрана (457) — коп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61" y="2656529"/>
            <a:ext cx="2656315" cy="255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Снимок экрана (453) — коп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14" y="5214461"/>
            <a:ext cx="5365170" cy="80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391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Поверхность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Неовиуса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1" name="Рисунок 10" descr="C:\Users\Анастасия\AppData\Local\Microsoft\Windows\INetCache\Content.Word\Снимок экрана (45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89" y="2718086"/>
            <a:ext cx="2714811" cy="248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Снимок экрана (454) — коп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77" y="5304770"/>
            <a:ext cx="5519514" cy="127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19650" y="2718086"/>
            <a:ext cx="3798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Посмотрим, как коэффициенты уравнений влияют на вид элементарной ячейки  →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96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Объемная доля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8" name="Рисунок 7" descr="C:\Users\Анастасия\AppData\Local\Microsoft\Windows\INetCache\Content.Word\Снимок экрана (47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5" y="2999780"/>
            <a:ext cx="6687403" cy="23803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266705" y="5544173"/>
            <a:ext cx="56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с объемной долей 15%, 33% и 50%.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563" y="2004581"/>
            <a:ext cx="709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Отношение объема стенок решетки к общему объему решетки.</a:t>
            </a:r>
          </a:p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Влияет на физические свойства решетки.</a:t>
            </a:r>
          </a:p>
        </p:txBody>
      </p:sp>
    </p:spTree>
    <p:extLst>
      <p:ext uri="{BB962C8B-B14F-4D97-AF65-F5344CB8AC3E}">
        <p14:creationId xmlns:p14="http://schemas.microsoft.com/office/powerpoint/2010/main" val="39205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Какими параметрами обладают </a:t>
            </a:r>
          </a:p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670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Размер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8" name="Рисунок 7" descr="C:\Users\Анастасия\AppData\Local\Microsoft\Windows\INetCache\Content.Word\Снимок экрана (457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91" y="3177174"/>
            <a:ext cx="2376247" cy="225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Снимок экрана (45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96" y="3177174"/>
            <a:ext cx="2552337" cy="227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Снимок экрана (46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91" y="3177174"/>
            <a:ext cx="2428292" cy="227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58236" y="5592359"/>
            <a:ext cx="580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с размерами ячеек 2мм, 5 мм и 8 мм.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0535" y="2056754"/>
            <a:ext cx="74781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effectLst/>
                <a:latin typeface="+mj-lt"/>
                <a:ea typeface="Calibri" panose="020F0502020204030204" pitchFamily="34" charset="0"/>
              </a:rPr>
              <a:t>При неизменной объемной доле количество элементарных ячеек в структуре увеличивается с уменьшением размера элементарной ячейки.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Какое ПО для проектирования существует?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861" y="157791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2300A4"/>
                </a:solidFill>
                <a:latin typeface="+mj-lt"/>
              </a:rPr>
              <a:t>Autodesk Within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0242" name="Picture 2" descr="AW-Fig4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1" y="2235539"/>
            <a:ext cx="6496689" cy="453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37756" y="2186772"/>
            <a:ext cx="428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Возможность оптимизации решетки в пределах определенного пространства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42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Какое ПО для проектирования существует?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795" y="162638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Intralattice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1266" name="Picture 2" descr="Fractal Ge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5" y="2235539"/>
            <a:ext cx="8200829" cy="43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3624" y="2186772"/>
            <a:ext cx="31249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Создание собственной ячейки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Изменение толщины стенок решетки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Заполнение различных по форме областей</a:t>
            </a:r>
          </a:p>
          <a:p>
            <a:pPr marL="342900" indent="-342900">
              <a:buFontTx/>
              <a:buChar char="-"/>
            </a:pPr>
            <a:endParaRPr lang="ru-RU" sz="2400" b="1" dirty="0" smtClean="0">
              <a:solidFill>
                <a:srgbClr val="2300A4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ru-RU" sz="2400" b="1" dirty="0" smtClean="0">
              <a:solidFill>
                <a:srgbClr val="2300A4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81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Какое ПО для проектирования существует?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550" y="1558438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Netfabb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Netfabbsuppo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0" y="2186772"/>
            <a:ext cx="7429730" cy="437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955280" y="2186772"/>
            <a:ext cx="3863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Возможность создания пользовательской ячейки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Заполнение различных областей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89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Какое ПО для проектирования существует?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718" y="1601997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Simpleware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428426e63da67dcf12950a34593796a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8" y="2235539"/>
            <a:ext cx="7246850" cy="443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65568" y="2186772"/>
            <a:ext cx="428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Конвертирует данные из изображений в </a:t>
            </a:r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3D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модели 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Получение данных из МРТ и создание по ним сеток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91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6490" y="254465"/>
            <a:ext cx="7665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Что такое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3" name="Рисунок 2" descr="C:\Users\Анастасия\AppData\Local\Microsoft\Windows\INetCache\Content.Word\Без названия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2415654"/>
            <a:ext cx="4899547" cy="324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67" y="2415654"/>
            <a:ext cx="4892381" cy="32493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09683" y="1023906"/>
            <a:ext cx="10849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Сетчатые (или </a:t>
            </a:r>
            <a:r>
              <a:rPr lang="ru-RU" sz="2400" b="1" dirty="0" err="1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трабекулярные</a:t>
            </a:r>
            <a:r>
              <a:rPr lang="ru-RU" sz="2400" b="1" dirty="0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) структуры представляют с собой чередование монолитного материала с полостями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Какое ПО для проектирования существует?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330" y="1520407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Materialise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2291" name="Picture 3" descr="Снимок экрана (47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0" y="2186772"/>
            <a:ext cx="7560430" cy="423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55280" y="2186772"/>
            <a:ext cx="3863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Огромная библиотека ячеек, которыми можно заполнить определенную </a:t>
            </a:r>
            <a:r>
              <a:rPr lang="ru-RU" sz="2400" b="1" dirty="0" err="1" smtClean="0">
                <a:solidFill>
                  <a:srgbClr val="2300A4"/>
                </a:solidFill>
                <a:latin typeface="+mj-lt"/>
              </a:rPr>
              <a:t>обаласть</a:t>
            </a:r>
            <a:endParaRPr lang="ru-RU" sz="2400" b="1" dirty="0" smtClean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8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9340" y="2667000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Спасибо за внимание!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1160" y="167640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Где применяются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751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Машиностроение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1" y="1985880"/>
            <a:ext cx="7169269" cy="3828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2157" y="2330253"/>
            <a:ext cx="3325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 Увеличение жесткости при уменьшении массы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 Хорошая тепло и звукоизоляция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1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1160" y="167640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Где применяются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682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Медицина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6798" y="4933775"/>
            <a:ext cx="73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Уменьшение массы протеза 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Уменьшение напряжений на поверхности протеза 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Более быстрое </a:t>
            </a:r>
            <a:r>
              <a:rPr lang="ru-RU" sz="2400" b="1" dirty="0" err="1" smtClean="0">
                <a:solidFill>
                  <a:srgbClr val="2300A4"/>
                </a:solidFill>
                <a:latin typeface="+mj-lt"/>
              </a:rPr>
              <a:t>приживание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протеза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 descr="implantant-sust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22" y="1850128"/>
            <a:ext cx="4131648" cy="277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C:\Users\Анастасия\AppData\Local\Microsoft\Windows\INetCache\Content.Word\zimm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80" y="1753868"/>
            <a:ext cx="3948752" cy="28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6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1160" y="167640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Где применяются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751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3</a:t>
            </a:r>
            <a:r>
              <a:rPr lang="en-US" sz="3200" b="1" dirty="0" smtClean="0">
                <a:solidFill>
                  <a:srgbClr val="2300A4"/>
                </a:solidFill>
                <a:latin typeface="+mj-lt"/>
              </a:rPr>
              <a:t>D </a:t>
            </a: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печать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2157" y="2330253"/>
            <a:ext cx="3325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 Экономия материалов поддержки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 Более легкое удаление поддержки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2049" name="Picture 1" descr="Снимок экрана (46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0" y="1753868"/>
            <a:ext cx="6632813" cy="434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98120"/>
            <a:ext cx="873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Какие бывают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Различной плотности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3074" name="Picture 2" descr="Снимок экрана (46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3" y="1931345"/>
            <a:ext cx="4769410" cy="31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 descr="C:\Users\Анастасия\AppData\Local\Microsoft\Windows\INetCache\Content.Word\Снимок экрана (450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90" y="1931345"/>
            <a:ext cx="4817886" cy="31865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92113" y="5329131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Сетчатая структура постоянной плотности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24" y="5332817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Сетчатая структура переменной плотности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60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98120"/>
            <a:ext cx="873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Какие бывают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Различной плотности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" name="Рисунок 5" descr="C:\Users\Анастасия\AppData\Local\Microsoft\Windows\INetCache\Content.Word\Снимок экрана (464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1737002"/>
            <a:ext cx="5472752" cy="36137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166989" y="5350764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Переходные сетчатые структуры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7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98120"/>
            <a:ext cx="873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Какие бывают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750" y="967561"/>
            <a:ext cx="728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Стохастические и упорядоченные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4098" name="Picture 2" descr="Снимок экрана (445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" y="1921509"/>
            <a:ext cx="5444242" cy="285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C:\Users\Анастасия\AppData\Local\Microsoft\Windows\INetCache\Content.Word\Снимок экрана (44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293" y="1754816"/>
            <a:ext cx="3847418" cy="30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671293" y="4777896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Упорядоченная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0222" y="4777896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Стохастические сетчатые структуры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44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98120"/>
            <a:ext cx="873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Какие бывают сетчатые структуры?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Конформные и однородные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122" name="Picture 2" descr="Снимок экрана (446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4" y="1737002"/>
            <a:ext cx="5186151" cy="312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Снимок экрана (44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65" y="1866235"/>
            <a:ext cx="4885898" cy="29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98259" y="4858603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Однородная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4134" y="4858603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Конформная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01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172</TotalTime>
  <Words>373</Words>
  <Application>Microsoft Office PowerPoint</Application>
  <PresentationFormat>Широкоэкранный</PresentationFormat>
  <Paragraphs>88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Сетчатые структуры. Назначение, типы, параметры. ПО для проектирования.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Antiptown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Сетчатые структуры. Назначение, типы, параметры. ПО для проектирования.</dc:title>
  <dc:creator>Анастасия Антипова</dc:creator>
  <cp:lastModifiedBy>Анастасия Антипова</cp:lastModifiedBy>
  <cp:revision>15</cp:revision>
  <dcterms:created xsi:type="dcterms:W3CDTF">2016-10-02T09:50:16Z</dcterms:created>
  <dcterms:modified xsi:type="dcterms:W3CDTF">2016-10-02T12:43:10Z</dcterms:modified>
</cp:coreProperties>
</file>